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99" r:id="rId4"/>
    <p:sldId id="282" r:id="rId5"/>
    <p:sldId id="283" r:id="rId6"/>
    <p:sldId id="285" r:id="rId7"/>
    <p:sldId id="286" r:id="rId8"/>
    <p:sldId id="302" r:id="rId9"/>
    <p:sldId id="303" r:id="rId10"/>
    <p:sldId id="30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70" autoAdjust="0"/>
  </p:normalViewPr>
  <p:slideViewPr>
    <p:cSldViewPr>
      <p:cViewPr varScale="1">
        <p:scale>
          <a:sx n="75" d="100"/>
          <a:sy n="75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3F626-4064-415C-8CC2-E81CB9A2A463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3D47-B047-455A-8668-00B7BA45C3E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26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30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404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1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3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1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039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34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857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64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59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394C-D831-47AE-BFA9-E96736E0F971}" type="datetimeFigureOut">
              <a:rPr lang="fr-FR" smtClean="0"/>
              <a:t>15/02/2022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0B78-8FA5-495B-950F-7CD06CA2B0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959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9796" y="4737348"/>
            <a:ext cx="7772400" cy="1787996"/>
          </a:xfrm>
        </p:spPr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MARDI 15 FEVRIER 2022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3180556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PRESENTATION DU </a:t>
            </a:r>
          </a:p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COLLEGE LES SAULES</a:t>
            </a:r>
          </a:p>
        </p:txBody>
      </p:sp>
    </p:spTree>
    <p:extLst>
      <p:ext uri="{BB962C8B-B14F-4D97-AF65-F5344CB8AC3E}">
        <p14:creationId xmlns:p14="http://schemas.microsoft.com/office/powerpoint/2010/main" val="336310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La réunion d’harmonisation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Fin juin les enseignants de CM2 et des enseignants du collège (les futurs PP de 6</a:t>
            </a:r>
            <a:r>
              <a:rPr lang="fr-FR" baseline="30000" dirty="0"/>
              <a:t>ème</a:t>
            </a:r>
            <a:r>
              <a:rPr lang="fr-FR" dirty="0"/>
              <a:t> et d’autres enseignants des équipes) + les directions et l’équipe médico-sociale se réunissent pour faire un bref </a:t>
            </a:r>
            <a:r>
              <a:rPr lang="fr-FR" dirty="0" err="1"/>
              <a:t>debriefing</a:t>
            </a:r>
            <a:r>
              <a:rPr lang="fr-FR" dirty="0"/>
              <a:t> de chaque élève, et évoquer les paramètres essentiels qui serviront de base pour la composition des classes.</a:t>
            </a:r>
          </a:p>
          <a:p>
            <a:r>
              <a:rPr lang="fr-FR" dirty="0"/>
              <a:t>Les élèves à </a:t>
            </a:r>
            <a:r>
              <a:rPr lang="fr-FR"/>
              <a:t>besoins particuliers.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27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</a:rPr>
              <a:t>Le collège Les Saules</a:t>
            </a:r>
            <a:br>
              <a:rPr lang="fr-FR" sz="4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4000" dirty="0">
                <a:solidFill>
                  <a:schemeClr val="accent6">
                    <a:lumMod val="75000"/>
                  </a:schemeClr>
                </a:solidFill>
              </a:rPr>
              <a:t>en quelques chiffres….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r>
              <a:rPr lang="fr-FR" b="1" u="sng" dirty="0">
                <a:solidFill>
                  <a:srgbClr val="002060"/>
                </a:solidFill>
              </a:rPr>
              <a:t>LA COMMUNAUTE EDUCATIVE: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EFFECTIFS A LA RENTREE 2021</a:t>
            </a:r>
            <a:r>
              <a:rPr lang="fr-FR" dirty="0">
                <a:solidFill>
                  <a:srgbClr val="002060"/>
                </a:solidFill>
              </a:rPr>
              <a:t>:  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- 430 élèves pour 19 divisions 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- 690 parents d’élèves (Base des électeurs)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- 55 membres du personnel pour l’enseignement, l’éducation, l’administration et l’entretien technique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EFFECTIFS PREVUS A LA RENTREE 2022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- 400 élèves pour 17 divisions </a:t>
            </a:r>
          </a:p>
        </p:txBody>
      </p:sp>
    </p:spTree>
    <p:extLst>
      <p:ext uri="{BB962C8B-B14F-4D97-AF65-F5344CB8AC3E}">
        <p14:creationId xmlns:p14="http://schemas.microsoft.com/office/powerpoint/2010/main" val="314866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Le collège Les Saules, c’est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b="1" u="sng" dirty="0">
                <a:solidFill>
                  <a:srgbClr val="002060"/>
                </a:solidFill>
              </a:rPr>
              <a:t>Une équipe de direction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Mme NEUMANN, principale</a:t>
            </a:r>
          </a:p>
          <a:p>
            <a:r>
              <a:rPr lang="fr-FR" dirty="0">
                <a:solidFill>
                  <a:srgbClr val="002060"/>
                </a:solidFill>
              </a:rPr>
              <a:t>Mme LOISTRON, gestionnaire</a:t>
            </a:r>
          </a:p>
          <a:p>
            <a:r>
              <a:rPr lang="fr-FR" dirty="0">
                <a:solidFill>
                  <a:srgbClr val="002060"/>
                </a:solidFill>
              </a:rPr>
              <a:t>Mme MARESCAUX, Directrice de la SEGPA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Une conseillère principale d’éducation (CPE)</a:t>
            </a:r>
            <a:r>
              <a:rPr lang="fr-FR" b="1" dirty="0">
                <a:solidFill>
                  <a:srgbClr val="00206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Mme COURSOLLE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Une secrétaire de direction</a:t>
            </a:r>
            <a:r>
              <a:rPr lang="fr-FR" b="1" dirty="0">
                <a:solidFill>
                  <a:srgbClr val="00206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Mme RENAULT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Une infirmière scolaire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Mme RIZZOLIO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Une psychologue éducation nationale</a:t>
            </a:r>
            <a:r>
              <a:rPr lang="fr-FR" b="1" dirty="0">
                <a:solidFill>
                  <a:srgbClr val="00206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Mme DESMASURES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Une Assistante Sociale:</a:t>
            </a:r>
          </a:p>
          <a:p>
            <a:r>
              <a:rPr lang="fr-FR" dirty="0">
                <a:solidFill>
                  <a:srgbClr val="002060"/>
                </a:solidFill>
              </a:rPr>
              <a:t>Mme ARLOT</a:t>
            </a:r>
          </a:p>
        </p:txBody>
      </p:sp>
    </p:spTree>
    <p:extLst>
      <p:ext uri="{BB962C8B-B14F-4D97-AF65-F5344CB8AC3E}">
        <p14:creationId xmlns:p14="http://schemas.microsoft.com/office/powerpoint/2010/main" val="130667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704856" cy="114300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</a:rPr>
              <a:t>Le collège Les Saules, c’est…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>
                <a:solidFill>
                  <a:srgbClr val="002060"/>
                </a:solidFill>
              </a:rPr>
              <a:t>Une offre de formation diversifiée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Enseignement de 3 langues vivantes: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 Anglais / Allemand / Espagnol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- Une langue ancienne: le latin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Une UPE2A accueillant les élèves allophones nouveaux arrivants</a:t>
            </a:r>
          </a:p>
        </p:txBody>
      </p:sp>
    </p:spTree>
    <p:extLst>
      <p:ext uri="{BB962C8B-B14F-4D97-AF65-F5344CB8AC3E}">
        <p14:creationId xmlns:p14="http://schemas.microsoft.com/office/powerpoint/2010/main" val="96226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848872" cy="11430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 collège Les Saules, c’est…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fr-FR" sz="3000" b="1" u="sng" dirty="0">
                <a:solidFill>
                  <a:srgbClr val="002060"/>
                </a:solidFill>
              </a:rPr>
              <a:t>De nombreux projets éducatifs et pédagogiques</a:t>
            </a:r>
            <a:r>
              <a:rPr lang="fr-FR" sz="3000" dirty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Une Section Sportive GOLF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Une classe orchestre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 Comité d’Education à la Santé et à la Citoyenneté porteur de nombreuses actions (CESC)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 Conseil de Vie Collégienne (CVC)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Des éco-délégués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 Foyer Socio-Educatif (FSE)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Une Association Sportive (AS)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957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Le collège Les Saules, c’est</a:t>
            </a:r>
            <a:r>
              <a:rPr lang="fr-FR" sz="4000" dirty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r-FR" b="1" u="sng" dirty="0">
                <a:solidFill>
                  <a:srgbClr val="002060"/>
                </a:solidFill>
              </a:rPr>
              <a:t>Un partenariat social et éducatif avec la mairie et les éducateurs de la ville de Guyancourt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3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632848" cy="115699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 collège Les Saules, c’est…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002060"/>
                </a:solidFill>
              </a:rPr>
              <a:t>Un établissement ancré dans un territoire contrasté mais ouvert sur son environnement, grâce à un pilotage tourné vers les autres établissements scolaires de Guyancourt (écoles, collèges et lycées)…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0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 fonctionnement du collège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Le collège est administré par un Conseil d’Administration auquel siège la direction, des élus des personnels, des parents et des élèves.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2 Fédérations de parents sont représentées: la FCPE et la PEEP. Deux parents d’élèves sont présents à chaque conseil de classe.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4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Les relations entre les écoles et le collège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4 écoles sont rattachées au collège: Delaunay, Poulenc, Desnos et Robespierre,</a:t>
            </a:r>
          </a:p>
          <a:p>
            <a:pPr algn="just"/>
            <a:r>
              <a:rPr lang="fr-FR" dirty="0"/>
              <a:t>Nous accueillerons </a:t>
            </a:r>
            <a:r>
              <a:rPr lang="fr-FR"/>
              <a:t>environ 78 </a:t>
            </a:r>
            <a:r>
              <a:rPr lang="fr-FR" dirty="0"/>
              <a:t>élèves en 6</a:t>
            </a:r>
            <a:r>
              <a:rPr lang="fr-FR" baseline="30000" dirty="0"/>
              <a:t>ème</a:t>
            </a:r>
            <a:r>
              <a:rPr lang="fr-FR" dirty="0"/>
              <a:t> à la </a:t>
            </a:r>
            <a:r>
              <a:rPr lang="fr-FR"/>
              <a:t>rentrée 2022, dans 3 </a:t>
            </a:r>
            <a:r>
              <a:rPr lang="fr-FR" dirty="0"/>
              <a:t>divisions </a:t>
            </a:r>
            <a:r>
              <a:rPr lang="fr-FR"/>
              <a:t>de 26 </a:t>
            </a:r>
            <a:r>
              <a:rPr lang="fr-FR" dirty="0"/>
              <a:t>élèves.</a:t>
            </a:r>
          </a:p>
          <a:p>
            <a:pPr algn="just"/>
            <a:r>
              <a:rPr lang="fr-FR" dirty="0"/>
              <a:t>Deux fois par an les enseignants des écoles et du collège se rencontrent pour évoquer les situations communes et élaborer des projets partagés lors de « Conseils Ecole/Collège ». Ils travaillent ensemble sur le cycle 3: CM1/CM2/6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98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473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MARDI 15 FEVRIER 2022</vt:lpstr>
      <vt:lpstr>Le collège Les Saules en quelques chiffres….</vt:lpstr>
      <vt:lpstr>Le collège Les Saules, c’est…</vt:lpstr>
      <vt:lpstr>Le collège Les Saules, c’est…</vt:lpstr>
      <vt:lpstr>Le collège Les Saules, c’est…</vt:lpstr>
      <vt:lpstr>Le collège Les Saules, c’est…</vt:lpstr>
      <vt:lpstr>Le collège Les Saules, c’est…</vt:lpstr>
      <vt:lpstr>Le fonctionnement du collège</vt:lpstr>
      <vt:lpstr>Les relations entre les écoles et le collège</vt:lpstr>
      <vt:lpstr>La réunion d’harmonisation</vt:lpstr>
    </vt:vector>
  </TitlesOfParts>
  <Company>ENC92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</dc:title>
  <dc:creator>mariechristine.rivet</dc:creator>
  <cp:lastModifiedBy>principal</cp:lastModifiedBy>
  <cp:revision>106</cp:revision>
  <dcterms:created xsi:type="dcterms:W3CDTF">2016-05-25T16:34:47Z</dcterms:created>
  <dcterms:modified xsi:type="dcterms:W3CDTF">2022-02-15T16:29:59Z</dcterms:modified>
</cp:coreProperties>
</file>